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3" autoAdjust="0"/>
    <p:restoredTop sz="94611" autoAdjust="0"/>
  </p:normalViewPr>
  <p:slideViewPr>
    <p:cSldViewPr>
      <p:cViewPr>
        <p:scale>
          <a:sx n="66" d="100"/>
          <a:sy n="66" d="100"/>
        </p:scale>
        <p:origin x="-446" y="6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8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B6227EA-341C-4141-B2E6-F308BC269DFC}" type="datetimeFigureOut">
              <a:rPr lang="cs-CZ" smtClean="0"/>
              <a:pPr/>
              <a:t>8.9.2020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DB3C506C-BDEE-4E75-AAB1-08F2763D7F6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3516808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latin typeface="Arial Black" pitchFamily="34" charset="0"/>
              </a:rPr>
              <a:t>Rada rodičů při ZŠ Česká Ves, z.s</a:t>
            </a:r>
            <a:r>
              <a:rPr lang="cs-CZ" sz="5400" dirty="0" smtClean="0"/>
              <a:t>.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40544" y="2780928"/>
            <a:ext cx="3671416" cy="1221952"/>
          </a:xfrm>
        </p:spPr>
        <p:txBody>
          <a:bodyPr>
            <a:normAutofit/>
          </a:bodyPr>
          <a:lstStyle/>
          <a:p>
            <a:endParaRPr lang="cs-CZ" sz="4000" dirty="0"/>
          </a:p>
        </p:txBody>
      </p:sp>
    </p:spTree>
  </p:cSld>
  <p:clrMapOvr>
    <a:masterClrMapping/>
  </p:clrMapOvr>
  <p:transition spd="slow" advClick="0" advTm="5000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131024" cy="41805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Rada rodičů je spolek rodičů, který pořádá akce pro děti a pomáhá při různých akcích školy i obce.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ransition spd="slow" advTm="5000"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17290"/>
          </a:xfrm>
        </p:spPr>
        <p:txBody>
          <a:bodyPr/>
          <a:lstStyle/>
          <a:p>
            <a:r>
              <a:rPr lang="cs-CZ" dirty="0" smtClean="0"/>
              <a:t>Akce během školního roku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91264" cy="4898016"/>
          </a:xfrm>
        </p:spPr>
        <p:txBody>
          <a:bodyPr/>
          <a:lstStyle/>
          <a:p>
            <a:r>
              <a:rPr lang="cs-CZ" dirty="0" smtClean="0"/>
              <a:t>Pohádkový les, Indiánská stezka</a:t>
            </a:r>
            <a:endParaRPr lang="cs-CZ" dirty="0"/>
          </a:p>
        </p:txBody>
      </p:sp>
      <p:pic>
        <p:nvPicPr>
          <p:cNvPr id="4" name="Obrázek 3" descr="IMG_51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276872"/>
            <a:ext cx="4194767" cy="30914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2" name="Picture 2" descr="Indiánská stezk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984"/>
            <a:ext cx="4248536" cy="32746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pull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Akce během školního roku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Mikuláš</a:t>
            </a:r>
            <a:endParaRPr lang="cs-CZ" dirty="0"/>
          </a:p>
        </p:txBody>
      </p:sp>
      <p:pic>
        <p:nvPicPr>
          <p:cNvPr id="19458" name="Picture 2" descr="Na obrázku může být: 15 lidí, smějící se lidé, stojící lid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276872"/>
            <a:ext cx="6619663" cy="4413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Akce během školního roku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Vánoční dílničky</a:t>
            </a:r>
            <a:endParaRPr lang="cs-CZ" dirty="0"/>
          </a:p>
        </p:txBody>
      </p:sp>
      <p:pic>
        <p:nvPicPr>
          <p:cNvPr id="18434" name="Picture 2" descr="http://www.zsceskaves.cz/fotky/885/big/IMG_92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393" y="3651925"/>
            <a:ext cx="3816424" cy="2862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436" name="Picture 4" descr="http://www.zsceskaves.cz/fotky/808/big/IMG_65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1484784"/>
            <a:ext cx="4436030" cy="3327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Akce během školního roku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Velikonoční dílničky</a:t>
            </a:r>
            <a:endParaRPr lang="cs-CZ" dirty="0"/>
          </a:p>
        </p:txBody>
      </p:sp>
      <p:pic>
        <p:nvPicPr>
          <p:cNvPr id="17410" name="Picture 2" descr="http://www.zsceskaves.cz/fotky/901/big/DSC_07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501008"/>
            <a:ext cx="4028107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12" name="Picture 4" descr="http://www.zsceskaves.cz/fotky/901/big/DSC_07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420888"/>
            <a:ext cx="4460640" cy="2973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Akce během školního roku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Dětský den</a:t>
            </a:r>
            <a:endParaRPr lang="cs-CZ" dirty="0"/>
          </a:p>
        </p:txBody>
      </p:sp>
      <p:pic>
        <p:nvPicPr>
          <p:cNvPr id="16386" name="Picture 2" descr="Den dětí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573016"/>
            <a:ext cx="3456384" cy="2465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388" name="Picture 4" descr="Den dětí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7904" y="1556792"/>
            <a:ext cx="4772025" cy="3714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79335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Příspěvky: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Za dítě vybíráme příspěvek na školní rok 200,- Kč. (druhý sourozenec 100,- Kč)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Příspěvek bude strhnut z e-pokladny 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 advTm="6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Využití příspěvku: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258056"/>
          </a:xfrm>
        </p:spPr>
        <p:txBody>
          <a:bodyPr/>
          <a:lstStyle/>
          <a:p>
            <a:r>
              <a:rPr lang="cs-CZ" dirty="0" smtClean="0"/>
              <a:t>balíčky pro prvňáčky 1. září</a:t>
            </a:r>
          </a:p>
          <a:p>
            <a:r>
              <a:rPr lang="cs-CZ" dirty="0" smtClean="0"/>
              <a:t>balíček na Mikuláše ve škole</a:t>
            </a:r>
          </a:p>
          <a:p>
            <a:r>
              <a:rPr lang="cs-CZ" dirty="0" smtClean="0"/>
              <a:t>balíček na den dětí ve škole</a:t>
            </a:r>
          </a:p>
          <a:p>
            <a:r>
              <a:rPr lang="cs-CZ" dirty="0" smtClean="0"/>
              <a:t>odměny na </a:t>
            </a:r>
            <a:r>
              <a:rPr lang="cs-CZ" dirty="0" err="1" smtClean="0"/>
              <a:t>soutěžě</a:t>
            </a:r>
            <a:r>
              <a:rPr lang="cs-CZ" dirty="0" smtClean="0"/>
              <a:t> – pěvecké, výtvarné, čtenářské</a:t>
            </a:r>
          </a:p>
          <a:p>
            <a:r>
              <a:rPr lang="cs-CZ" dirty="0" smtClean="0"/>
              <a:t>doprava na kulturní a sportovní akce</a:t>
            </a:r>
          </a:p>
          <a:p>
            <a:r>
              <a:rPr lang="cs-CZ" dirty="0" smtClean="0"/>
              <a:t>besedy pro 1. a 2. stupeň</a:t>
            </a:r>
          </a:p>
          <a:p>
            <a:r>
              <a:rPr lang="cs-CZ" dirty="0" smtClean="0"/>
              <a:t>trička pro </a:t>
            </a:r>
            <a:r>
              <a:rPr lang="cs-CZ" dirty="0" err="1" smtClean="0"/>
              <a:t>deváťáky</a:t>
            </a:r>
            <a:endParaRPr lang="cs-CZ" dirty="0" smtClean="0"/>
          </a:p>
          <a:p>
            <a:r>
              <a:rPr lang="cs-CZ" dirty="0" smtClean="0"/>
              <a:t>medaile, knihy na konci školního roku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 advClick="0" advTm="12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Uvítáme každého nového rodiče, který by nám chtěl pomáhat. 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    Přejeme dětem, rodičům a učitelům krásný a klidný školní rok. </a:t>
            </a:r>
            <a:endParaRPr lang="cs-CZ" dirty="0"/>
          </a:p>
        </p:txBody>
      </p:sp>
    </p:spTree>
  </p:cSld>
  <p:clrMapOvr>
    <a:masterClrMapping/>
  </p:clrMapOvr>
  <p:transition spd="slow" advTm="7000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23554" name="Object 2"/>
          <p:cNvGraphicFramePr>
            <a:graphicFrameLocks noChangeAspect="1"/>
          </p:cNvGraphicFramePr>
          <p:nvPr/>
        </p:nvGraphicFramePr>
        <p:xfrm>
          <a:off x="1330325" y="693738"/>
          <a:ext cx="6980238" cy="4560887"/>
        </p:xfrm>
        <a:graphic>
          <a:graphicData uri="http://schemas.openxmlformats.org/presentationml/2006/ole">
            <p:oleObj spid="_x0000_s47106" name="Dokument" r:id="rId3" imgW="9779000" imgH="6397583" progId="Word.Document.12">
              <p:embed/>
            </p:oleObj>
          </a:graphicData>
        </a:graphic>
      </p:graphicFrame>
    </p:spTree>
  </p:cSld>
  <p:clrMapOvr>
    <a:masterClrMapping/>
  </p:clrMapOvr>
  <p:transition spd="slow" advTm="10000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171</TotalTime>
  <Words>158</Words>
  <Application>Microsoft Office PowerPoint</Application>
  <PresentationFormat>Předvádění na obrazovce (4:3)</PresentationFormat>
  <Paragraphs>33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Talent</vt:lpstr>
      <vt:lpstr>Dokument aplikace Microsoft Office Word</vt:lpstr>
      <vt:lpstr>Rada rodičů při ZŠ Česká Ves, z.s.</vt:lpstr>
      <vt:lpstr>Snímek 2</vt:lpstr>
      <vt:lpstr>Akce během školního roku</vt:lpstr>
      <vt:lpstr>Akce během školního roku</vt:lpstr>
      <vt:lpstr>Akce během školního roku</vt:lpstr>
      <vt:lpstr>Akce během školního roku</vt:lpstr>
      <vt:lpstr>Akce během školního roku</vt:lpstr>
      <vt:lpstr> Příspěvky: </vt:lpstr>
      <vt:lpstr> Využití příspěvku:  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Rada rodičů při ZŠ Česká Ves, z.s.</dc:title>
  <dc:creator>Jirka.technik</dc:creator>
  <cp:lastModifiedBy>Jirka.technik</cp:lastModifiedBy>
  <cp:revision>27</cp:revision>
  <dcterms:created xsi:type="dcterms:W3CDTF">2018-09-16T16:32:19Z</dcterms:created>
  <dcterms:modified xsi:type="dcterms:W3CDTF">2020-09-08T17:53:25Z</dcterms:modified>
</cp:coreProperties>
</file>