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5143500" cx="9144000"/>
  <p:notesSz cx="6858000" cy="9144000"/>
  <p:embeddedFontLst>
    <p:embeddedFont>
      <p:font typeface="Plus Jakarta Sans ExtraBold"/>
      <p:bold r:id="rId37"/>
      <p:boldItalic r:id="rId38"/>
    </p:embeddedFont>
    <p:embeddedFont>
      <p:font typeface="Plus Jakarta Sans"/>
      <p:regular r:id="rId39"/>
      <p:bold r:id="rId40"/>
      <p:italic r:id="rId41"/>
      <p:boldItalic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pos="4082">
          <p15:clr>
            <a:srgbClr val="747775"/>
          </p15:clr>
        </p15:guide>
      </p15:sldGuideLst>
    </p:ext>
    <p:ext uri="GoogleSlidesCustomDataVersion2">
      <go:slidesCustomData xmlns:go="http://customooxmlschemas.google.com/" r:id="rId43" roundtripDataSignature="AMtx7mjScfhMQx2k3cnOaFm7MyytvgV41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  <p:guide pos="4082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PlusJakartaSans-bold.fntdata"/><Relationship Id="rId20" Type="http://schemas.openxmlformats.org/officeDocument/2006/relationships/slide" Target="slides/slide15.xml"/><Relationship Id="rId42" Type="http://schemas.openxmlformats.org/officeDocument/2006/relationships/font" Target="fonts/PlusJakartaSans-boldItalic.fntdata"/><Relationship Id="rId41" Type="http://schemas.openxmlformats.org/officeDocument/2006/relationships/font" Target="fonts/PlusJakartaSans-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customschemas.google.com/relationships/presentationmetadata" Target="meta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font" Target="fonts/PlusJakartaSansExtraBold-bold.fnt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PlusJakartaSans-regular.fntdata"/><Relationship Id="rId16" Type="http://schemas.openxmlformats.org/officeDocument/2006/relationships/slide" Target="slides/slide11.xml"/><Relationship Id="rId38" Type="http://schemas.openxmlformats.org/officeDocument/2006/relationships/font" Target="fonts/PlusJakartaSansExtraBold-bold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b14840506a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b14840506a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b14840506a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b14840506a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b14840506a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b14840506a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b14840506a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b14840506a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b14840506a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b14840506a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b14840506a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b14840506a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8671da0f80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8671da0f80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b14840506a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b14840506a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b185c638f3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b185c638f3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b1ac65f8f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g3b1ac65f8f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b1ac65f8f7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g3b1ac65f8f7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b117b2edde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g3b117b2edde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b117b2edde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g3b117b2edde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b185c638f3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b185c638f3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b117b2edde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g3b117b2edde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b1ac65f8f7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b1ac65f8f7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b117b2edde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g3b117b2edde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b14840506a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g3b14840506a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b117b2edde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g3b117b2edde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b117b2edde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g3b117b2edde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b1ac65f8f7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b1ac65f8f7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b1ac65f8f7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b1ac65f8f7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b117b2edde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6" name="Google Shape;296;g3b117b2edde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b1ac65f8f7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b1ac65f8f7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b117b2edde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2" name="Google Shape;312;g3b117b2edde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3b185c638f3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3b185c638f3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b1a801538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3b1a801538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5" name="Google Shape;33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b14840506a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2" name="Google Shape;342;g3b14840506a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Relationship Id="rId3" Type="http://schemas.openxmlformats.org/officeDocument/2006/relationships/image" Target="../media/image9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6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1">
    <p:bg>
      <p:bgPr>
        <a:solidFill>
          <a:srgbClr val="FCEA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ctrTitle"/>
          </p:nvPr>
        </p:nvSpPr>
        <p:spPr>
          <a:xfrm>
            <a:off x="419758" y="3603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11" name="Google Shape;11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12" name="Google Shape;12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87325" y="3911075"/>
            <a:ext cx="1901025" cy="89574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14"/>
          <p:cNvSpPr txBox="1"/>
          <p:nvPr/>
        </p:nvSpPr>
        <p:spPr>
          <a:xfrm>
            <a:off x="5526525" y="4360650"/>
            <a:ext cx="31119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cs" sz="1300" u="none" cap="none" strike="noStrike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rPr>
              <a:t>DD. MM. RRRR</a:t>
            </a:r>
            <a:endParaRPr b="0" i="0" sz="1300" u="none" cap="none" strike="noStrike">
              <a:solidFill>
                <a:srgbClr val="12326E"/>
              </a:solidFill>
              <a:latin typeface="Plus Jakarta Sans"/>
              <a:ea typeface="Plus Jakarta Sans"/>
              <a:cs typeface="Plus Jakarta Sans"/>
              <a:sym typeface="Plus Jakarta Sans"/>
            </a:endParaRPr>
          </a:p>
        </p:txBody>
      </p:sp>
      <p:pic>
        <p:nvPicPr>
          <p:cNvPr id="14" name="Google Shape;1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5275" y="595677"/>
            <a:ext cx="4906875" cy="490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ulní snímek 2">
  <p:cSld name="TITLE_2">
    <p:bg>
      <p:bgPr>
        <a:solidFill>
          <a:srgbClr val="E7354D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ctrTitle"/>
          </p:nvPr>
        </p:nvSpPr>
        <p:spPr>
          <a:xfrm>
            <a:off x="419758" y="3603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Plus Jakarta Sans"/>
              <a:buNone/>
              <a:defRPr b="1" sz="5200">
                <a:solidFill>
                  <a:schemeClr val="lt1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17" name="Google Shape;17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18" name="Google Shape;18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83800" y="3888831"/>
            <a:ext cx="1901025" cy="895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76350" y="1182000"/>
            <a:ext cx="4370452" cy="437045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15"/>
          <p:cNvSpPr txBox="1"/>
          <p:nvPr/>
        </p:nvSpPr>
        <p:spPr>
          <a:xfrm>
            <a:off x="5678925" y="4513050"/>
            <a:ext cx="31119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cs" sz="1300" u="none" cap="none" strike="noStrike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rPr>
              <a:t>DD. MM. RRRR</a:t>
            </a:r>
            <a:endParaRPr b="0" i="0" sz="1300" u="none" cap="none" strike="noStrike">
              <a:solidFill>
                <a:srgbClr val="12326E"/>
              </a:solidFill>
              <a:latin typeface="Plus Jakarta Sans"/>
              <a:ea typeface="Plus Jakarta Sans"/>
              <a:cs typeface="Plus Jakarta Sans"/>
              <a:sym typeface="Plus Jakarta San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ulní snímek 2 1">
  <p:cSld name="TITLE_2_1">
    <p:bg>
      <p:bgPr>
        <a:solidFill>
          <a:srgbClr val="00A685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ctrTitle"/>
          </p:nvPr>
        </p:nvSpPr>
        <p:spPr>
          <a:xfrm>
            <a:off x="419758" y="3603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23" name="Google Shape;23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24" name="Google Shape;24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87325" y="3911075"/>
            <a:ext cx="1901025" cy="895749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16"/>
          <p:cNvSpPr txBox="1"/>
          <p:nvPr/>
        </p:nvSpPr>
        <p:spPr>
          <a:xfrm>
            <a:off x="5526525" y="4360650"/>
            <a:ext cx="31119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cs" sz="1300" u="none" cap="none" strike="noStrike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rPr>
              <a:t>DD. MM. RRRR</a:t>
            </a:r>
            <a:endParaRPr b="0" i="0" sz="1300" u="none" cap="none" strike="noStrike">
              <a:solidFill>
                <a:srgbClr val="12326E"/>
              </a:solidFill>
              <a:latin typeface="Plus Jakarta Sans"/>
              <a:ea typeface="Plus Jakarta Sans"/>
              <a:cs typeface="Plus Jakarta Sans"/>
              <a:sym typeface="Plus Jakarta Sans"/>
            </a:endParaRPr>
          </a:p>
        </p:txBody>
      </p:sp>
      <p:pic>
        <p:nvPicPr>
          <p:cNvPr id="26" name="Google Shape;2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70725" y="492775"/>
            <a:ext cx="5284250" cy="528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ulní snímek 2 2">
  <p:cSld name="TITLE_2_2">
    <p:bg>
      <p:bgPr>
        <a:solidFill>
          <a:srgbClr val="12326E"/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/>
          <p:nvPr>
            <p:ph type="ctrTitle"/>
          </p:nvPr>
        </p:nvSpPr>
        <p:spPr>
          <a:xfrm>
            <a:off x="419758" y="3603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Plus Jakarta Sans"/>
              <a:buNone/>
              <a:defRPr b="1" sz="5200">
                <a:solidFill>
                  <a:schemeClr val="lt1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5200"/>
              <a:buFont typeface="Plus Jakarta Sans"/>
              <a:buNone/>
              <a:defRPr b="1" sz="5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29" name="Google Shape;2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0" name="Google Shape;30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87325" y="3911075"/>
            <a:ext cx="1901025" cy="895749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17"/>
          <p:cNvSpPr txBox="1"/>
          <p:nvPr/>
        </p:nvSpPr>
        <p:spPr>
          <a:xfrm>
            <a:off x="5526525" y="4360650"/>
            <a:ext cx="31119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cs" sz="1300" u="none" cap="none" strike="noStrike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rPr>
              <a:t>DD. MM. RRRR</a:t>
            </a:r>
            <a:endParaRPr b="0" i="0" sz="1300" u="none" cap="none" strike="noStrike">
              <a:solidFill>
                <a:srgbClr val="12326E"/>
              </a:solidFill>
              <a:latin typeface="Plus Jakarta Sans"/>
              <a:ea typeface="Plus Jakarta Sans"/>
              <a:cs typeface="Plus Jakarta Sans"/>
              <a:sym typeface="Plus Jakarta Sans"/>
            </a:endParaRPr>
          </a:p>
        </p:txBody>
      </p:sp>
      <p:pic>
        <p:nvPicPr>
          <p:cNvPr id="32" name="Google Shape;3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3800" y="3888831"/>
            <a:ext cx="1901025" cy="895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5750" y="645575"/>
            <a:ext cx="5212524" cy="5212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 1">
  <p:cSld name="BLANK_1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6" name="Google Shape;36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63125" y="4158175"/>
            <a:ext cx="1063900" cy="645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9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3600"/>
              <a:buFont typeface="Plus Jakarta Sans"/>
              <a:buNone/>
              <a:defRPr b="1" sz="36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Plus Jakarta Sans"/>
              <a:buNone/>
              <a:defRPr b="1" sz="3600"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39" name="Google Shape;3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sp>
        <p:nvSpPr>
          <p:cNvPr id="40" name="Google Shape;40;p19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b="1"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41" name="Google Shape;41;p19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pic>
        <p:nvPicPr>
          <p:cNvPr id="42" name="Google Shape;42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63125" y="4158175"/>
            <a:ext cx="1063900" cy="645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5" name="Google Shape;4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1"/>
          <p:cNvSpPr txBox="1"/>
          <p:nvPr>
            <p:ph type="title"/>
          </p:nvPr>
        </p:nvSpPr>
        <p:spPr>
          <a:xfrm>
            <a:off x="311700" y="13347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12000"/>
              <a:buFont typeface="Plus Jakarta Sans"/>
              <a:buNone/>
              <a:defRPr b="1" sz="120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Font typeface="Plus Jakarta Sans"/>
              <a:buNone/>
              <a:defRPr b="1" sz="12000"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48" name="Google Shape;48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9" name="Google Shape;49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63125" y="4158175"/>
            <a:ext cx="1063900" cy="645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2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2" name="Google Shape;52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63125" y="4158175"/>
            <a:ext cx="1063900" cy="645801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22"/>
          <p:cNvSpPr txBox="1"/>
          <p:nvPr>
            <p:ph type="title"/>
          </p:nvPr>
        </p:nvSpPr>
        <p:spPr>
          <a:xfrm>
            <a:off x="500550" y="2794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3600"/>
              <a:buFont typeface="Plus Jakarta Sans ExtraBold"/>
              <a:buNone/>
              <a:defRPr sz="3600">
                <a:solidFill>
                  <a:srgbClr val="12326E"/>
                </a:solidFill>
                <a:latin typeface="Plus Jakarta Sans ExtraBold"/>
                <a:ea typeface="Plus Jakarta Sans ExtraBold"/>
                <a:cs typeface="Plus Jakarta Sans ExtraBold"/>
                <a:sym typeface="Plus Jakarta Sans Extra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23"/>
          <p:cNvSpPr txBox="1"/>
          <p:nvPr>
            <p:ph type="title"/>
          </p:nvPr>
        </p:nvSpPr>
        <p:spPr>
          <a:xfrm>
            <a:off x="424137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4200"/>
              <a:buFont typeface="Plus Jakarta Sans"/>
              <a:buNone/>
              <a:defRPr b="1" sz="42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57" name="Google Shape;57;p23"/>
          <p:cNvSpPr txBox="1"/>
          <p:nvPr>
            <p:ph idx="1" type="subTitle"/>
          </p:nvPr>
        </p:nvSpPr>
        <p:spPr>
          <a:xfrm>
            <a:off x="424137" y="3013800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326E"/>
              </a:buClr>
              <a:buSzPts val="2100"/>
              <a:buFont typeface="Plus Jakarta Sans"/>
              <a:buNone/>
              <a:defRPr sz="2100">
                <a:solidFill>
                  <a:srgbClr val="12326E"/>
                </a:solidFill>
                <a:latin typeface="Plus Jakarta Sans"/>
                <a:ea typeface="Plus Jakarta Sans"/>
                <a:cs typeface="Plus Jakarta Sans"/>
                <a:sym typeface="Plus Jakarta Sans"/>
              </a:defRPr>
            </a:lvl9pPr>
          </a:lstStyle>
          <a:p/>
        </p:txBody>
      </p:sp>
      <p:sp>
        <p:nvSpPr>
          <p:cNvPr id="58" name="Google Shape;5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9" name="Google Shape;59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63125" y="4158175"/>
            <a:ext cx="1063900" cy="645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62" name="Google Shape;62;p2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63" name="Google Shape;63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6" name="Google Shape;66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9" name="Google Shape;69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0" name="Google Shape;70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4" name="Google Shape;74;p2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1" name="Google Shape;81;p2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2" name="Google Shape;82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30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6" name="Google Shape;86;p30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7" name="Google Shape;87;p30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8" name="Google Shape;88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1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1" name="Google Shape;91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2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4" name="Google Shape;94;p32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5" name="Google Shape;95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21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 spd="med">
    <p:fade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27.jpg"/><Relationship Id="rId5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6.jpg"/><Relationship Id="rId4" Type="http://schemas.openxmlformats.org/officeDocument/2006/relationships/image" Target="../media/image2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5.jpg"/><Relationship Id="rId4" Type="http://schemas.openxmlformats.org/officeDocument/2006/relationships/image" Target="../media/image2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jpg"/><Relationship Id="rId4" Type="http://schemas.openxmlformats.org/officeDocument/2006/relationships/image" Target="../media/image2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0.png"/><Relationship Id="rId4" Type="http://schemas.openxmlformats.org/officeDocument/2006/relationships/image" Target="../media/image4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2.png"/><Relationship Id="rId4" Type="http://schemas.openxmlformats.org/officeDocument/2006/relationships/image" Target="../media/image3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3.jpg"/><Relationship Id="rId4" Type="http://schemas.openxmlformats.org/officeDocument/2006/relationships/image" Target="../media/image3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0.png"/><Relationship Id="rId4" Type="http://schemas.openxmlformats.org/officeDocument/2006/relationships/image" Target="../media/image4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9.png"/><Relationship Id="rId4" Type="http://schemas.openxmlformats.org/officeDocument/2006/relationships/image" Target="../media/image4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9.png"/><Relationship Id="rId4" Type="http://schemas.openxmlformats.org/officeDocument/2006/relationships/image" Target="../media/image4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6.png"/><Relationship Id="rId4" Type="http://schemas.openxmlformats.org/officeDocument/2006/relationships/image" Target="../media/image5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8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4.jpg"/><Relationship Id="rId4" Type="http://schemas.openxmlformats.org/officeDocument/2006/relationships/image" Target="../media/image56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1.png"/><Relationship Id="rId4" Type="http://schemas.openxmlformats.org/officeDocument/2006/relationships/image" Target="../media/image5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ctrTitle"/>
          </p:nvPr>
        </p:nvSpPr>
        <p:spPr>
          <a:xfrm>
            <a:off x="419758" y="3603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cs"/>
              <a:t>prezentace projektů</a:t>
            </a:r>
            <a:endParaRPr/>
          </a:p>
        </p:txBody>
      </p:sp>
      <p:pic>
        <p:nvPicPr>
          <p:cNvPr id="103" name="Google Shape;103;p4" title="ChatGPT Image 20. 10. 2025 11_38_4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2775" y="1752625"/>
            <a:ext cx="4430024" cy="2953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b14840506a_0_27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cs"/>
              <a:t>třída - adventní kalendář radosti</a:t>
            </a:r>
            <a:endParaRPr/>
          </a:p>
        </p:txBody>
      </p:sp>
      <p:sp>
        <p:nvSpPr>
          <p:cNvPr id="109" name="Google Shape;109;g3b14840506a_0_27"/>
          <p:cNvSpPr txBox="1"/>
          <p:nvPr>
            <p:ph idx="1" type="subTitle"/>
          </p:nvPr>
        </p:nvSpPr>
        <p:spPr>
          <a:xfrm>
            <a:off x="473800" y="1295675"/>
            <a:ext cx="2577900" cy="27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cs" sz="2500"/>
              <a:t>adventní kalendář </a:t>
            </a:r>
            <a:r>
              <a:rPr b="0" lang="cs" sz="2500"/>
              <a:t>pro MŠ </a:t>
            </a:r>
            <a:r>
              <a:rPr b="0" lang="cs" sz="2500"/>
              <a:t>s úkoly a překvapením  na každý den</a:t>
            </a:r>
            <a:endParaRPr b="0" sz="2500"/>
          </a:p>
        </p:txBody>
      </p:sp>
      <p:pic>
        <p:nvPicPr>
          <p:cNvPr id="110" name="Google Shape;110;g3b14840506a_0_27" title="1765454600297.jpg"/>
          <p:cNvPicPr preferRelativeResize="0"/>
          <p:nvPr/>
        </p:nvPicPr>
        <p:blipFill rotWithShape="1">
          <a:blip r:embed="rId3">
            <a:alphaModFix/>
          </a:blip>
          <a:srcRect b="2479" l="0" r="6959" t="26077"/>
          <a:stretch/>
        </p:blipFill>
        <p:spPr>
          <a:xfrm>
            <a:off x="3734250" y="1159509"/>
            <a:ext cx="6092300" cy="3508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b14840506a_0_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6625" y="1225950"/>
            <a:ext cx="2675400" cy="2577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b14840506a_0_62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cs"/>
              <a:t>třída </a:t>
            </a:r>
            <a:endParaRPr/>
          </a:p>
        </p:txBody>
      </p:sp>
      <p:sp>
        <p:nvSpPr>
          <p:cNvPr id="117" name="Google Shape;117;g3b14840506a_0_62"/>
          <p:cNvSpPr txBox="1"/>
          <p:nvPr>
            <p:ph idx="1" type="subTitle"/>
          </p:nvPr>
        </p:nvSpPr>
        <p:spPr>
          <a:xfrm>
            <a:off x="473800" y="1295675"/>
            <a:ext cx="77334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g3b14840506a_0_62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g3b14840506a_0_62" title="176545481387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500" y="-327774"/>
            <a:ext cx="385763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g3b14840506a_0_62" title="1765454600325.jpg"/>
          <p:cNvPicPr preferRelativeResize="0"/>
          <p:nvPr/>
        </p:nvPicPr>
        <p:blipFill rotWithShape="1">
          <a:blip r:embed="rId4">
            <a:alphaModFix/>
          </a:blip>
          <a:srcRect b="4266" l="3793" r="1830" t="8480"/>
          <a:stretch/>
        </p:blipFill>
        <p:spPr>
          <a:xfrm>
            <a:off x="4217250" y="654525"/>
            <a:ext cx="4926752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b14840506a_0_33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2. třída - andílek pro štěstí</a:t>
            </a:r>
            <a:endParaRPr/>
          </a:p>
        </p:txBody>
      </p:sp>
      <p:sp>
        <p:nvSpPr>
          <p:cNvPr id="126" name="Google Shape;126;g3b14840506a_0_33"/>
          <p:cNvSpPr txBox="1"/>
          <p:nvPr>
            <p:ph idx="2" type="subTitle"/>
          </p:nvPr>
        </p:nvSpPr>
        <p:spPr>
          <a:xfrm>
            <a:off x="473800" y="1498575"/>
            <a:ext cx="2844000" cy="269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/>
              <a:t>Vyrobili jsme </a:t>
            </a:r>
            <a:r>
              <a:rPr b="1" lang="cs"/>
              <a:t>andílky s přáníčkem </a:t>
            </a:r>
            <a:r>
              <a:rPr lang="cs"/>
              <a:t>pro učitelky, asistentky 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/>
              <a:t>vychovatelky 1. stupně,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/>
              <a:t>vedení školy a školníky. </a:t>
            </a:r>
            <a:endParaRPr/>
          </a:p>
        </p:txBody>
      </p:sp>
      <p:pic>
        <p:nvPicPr>
          <p:cNvPr id="127" name="Google Shape;127;g3b14840506a_0_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625" y="1438513"/>
            <a:ext cx="2923750" cy="2816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3b14840506a_0_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9450" y="1378350"/>
            <a:ext cx="2177150" cy="3115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b14840506a_0_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99999" y="1199083"/>
            <a:ext cx="2843999" cy="3792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b14840506a_0_39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3. třída - překvapení pro osamělé</a:t>
            </a:r>
            <a:endParaRPr/>
          </a:p>
        </p:txBody>
      </p:sp>
      <p:sp>
        <p:nvSpPr>
          <p:cNvPr id="135" name="Google Shape;135;g3b14840506a_0_39"/>
          <p:cNvSpPr txBox="1"/>
          <p:nvPr>
            <p:ph idx="1" type="subTitle"/>
          </p:nvPr>
        </p:nvSpPr>
        <p:spPr>
          <a:xfrm>
            <a:off x="541825" y="1313700"/>
            <a:ext cx="2675400" cy="25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cs"/>
              <a:t>připravili jsme dárečky pro osamělé sousedy</a:t>
            </a:r>
            <a:endParaRPr b="0"/>
          </a:p>
        </p:txBody>
      </p:sp>
      <p:pic>
        <p:nvPicPr>
          <p:cNvPr id="136" name="Google Shape;136;g3b14840506a_0_39" title="20251127_115047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17225" y="1295675"/>
            <a:ext cx="2709562" cy="361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g3b14840506a_0_39" title="20251211_121501.jpg"/>
          <p:cNvPicPr preferRelativeResize="0"/>
          <p:nvPr/>
        </p:nvPicPr>
        <p:blipFill rotWithShape="1">
          <a:blip r:embed="rId4">
            <a:alphaModFix/>
          </a:blip>
          <a:srcRect b="6060" l="0" r="0" t="5208"/>
          <a:stretch/>
        </p:blipFill>
        <p:spPr>
          <a:xfrm>
            <a:off x="5994800" y="1295675"/>
            <a:ext cx="3053745" cy="361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g3b14840506a_0_39"/>
          <p:cNvPicPr preferRelativeResize="0"/>
          <p:nvPr/>
        </p:nvPicPr>
        <p:blipFill rotWithShape="1">
          <a:blip r:embed="rId5">
            <a:alphaModFix/>
          </a:blip>
          <a:srcRect b="1559" l="-105670" r="105670" t="-1560"/>
          <a:stretch/>
        </p:blipFill>
        <p:spPr>
          <a:xfrm>
            <a:off x="407125" y="1417550"/>
            <a:ext cx="2675400" cy="2516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g3b14840506a_0_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5450" y="1379650"/>
            <a:ext cx="2923750" cy="190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g3b14840506a_0_74" title="20251212_111845.jpg"/>
          <p:cNvPicPr preferRelativeResize="0"/>
          <p:nvPr/>
        </p:nvPicPr>
        <p:blipFill rotWithShape="1">
          <a:blip r:embed="rId3">
            <a:alphaModFix/>
          </a:blip>
          <a:srcRect b="0" l="15874" r="0" t="25188"/>
          <a:stretch/>
        </p:blipFill>
        <p:spPr>
          <a:xfrm>
            <a:off x="587150" y="-86000"/>
            <a:ext cx="7969700" cy="5315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b14840506a_0_51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4. třída - návštěva stacionáře Šimon</a:t>
            </a:r>
            <a:endParaRPr/>
          </a:p>
        </p:txBody>
      </p:sp>
      <p:sp>
        <p:nvSpPr>
          <p:cNvPr id="150" name="Google Shape;150;g3b14840506a_0_51"/>
          <p:cNvSpPr txBox="1"/>
          <p:nvPr>
            <p:ph idx="2" type="subTitle"/>
          </p:nvPr>
        </p:nvSpPr>
        <p:spPr>
          <a:xfrm>
            <a:off x="473800" y="1225950"/>
            <a:ext cx="2425200" cy="24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vyrobili jsme dárečky - ozdoby a hry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přišli jsme na návštěvu a hráli hry</a:t>
            </a:r>
            <a:endParaRPr/>
          </a:p>
        </p:txBody>
      </p:sp>
      <p:pic>
        <p:nvPicPr>
          <p:cNvPr id="151" name="Google Shape;151;g3b14840506a_0_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4525" y="1225950"/>
            <a:ext cx="2923750" cy="2816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g3b14840506a_0_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57750" y="1225950"/>
            <a:ext cx="4814457" cy="3612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8671da0f80_0_18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/>
              <a:t>4. třída</a:t>
            </a:r>
            <a:endParaRPr/>
          </a:p>
        </p:txBody>
      </p:sp>
      <p:sp>
        <p:nvSpPr>
          <p:cNvPr id="158" name="Google Shape;158;g38671da0f80_0_18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38671da0f80_0_18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0" name="Google Shape;160;g38671da0f80_0_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0650" y="-105625"/>
            <a:ext cx="385627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8671da0f80_0_18"/>
          <p:cNvPicPr preferRelativeResize="0"/>
          <p:nvPr/>
        </p:nvPicPr>
        <p:blipFill rotWithShape="1">
          <a:blip r:embed="rId4">
            <a:alphaModFix/>
          </a:blip>
          <a:srcRect b="0" l="11811" r="25295" t="0"/>
          <a:stretch/>
        </p:blipFill>
        <p:spPr>
          <a:xfrm>
            <a:off x="257300" y="-105625"/>
            <a:ext cx="43147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b14840506a_0_45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5. třída - občerstvení pro paní kuchařky</a:t>
            </a:r>
            <a:endParaRPr/>
          </a:p>
        </p:txBody>
      </p:sp>
      <p:sp>
        <p:nvSpPr>
          <p:cNvPr id="167" name="Google Shape;167;g3b14840506a_0_45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g3b14840506a_0_45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9" name="Google Shape;169;g3b14840506a_0_45" title="IMG_7672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8975" y="1463425"/>
            <a:ext cx="2709562" cy="361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g3b14840506a_0_45" title="IMG_7666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1325" y="1516575"/>
            <a:ext cx="4914473" cy="368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b185c638f3_0_4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g3b185c638f3_0_4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g3b185c638f3_0_4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8" name="Google Shape;178;g3b185c638f3_0_4" title="IMG_7661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800" y="157050"/>
            <a:ext cx="2709562" cy="361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3b185c638f3_0_4" title="IMG_7659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43875" y="647850"/>
            <a:ext cx="5488174" cy="4116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6. A - Dobrý skutek 1.2</a:t>
            </a:r>
            <a:endParaRPr/>
          </a:p>
        </p:txBody>
      </p:sp>
      <p:sp>
        <p:nvSpPr>
          <p:cNvPr id="185" name="Google Shape;185;p8"/>
          <p:cNvSpPr txBox="1"/>
          <p:nvPr>
            <p:ph idx="1" type="subTitle"/>
          </p:nvPr>
        </p:nvSpPr>
        <p:spPr>
          <a:xfrm>
            <a:off x="473800" y="1295675"/>
            <a:ext cx="4045200" cy="197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/>
              <a:t>vánoční výzdoba modulárky</a:t>
            </a:r>
            <a:endParaRPr b="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/>
              <a:t>údržba gaučů</a:t>
            </a:r>
            <a:endParaRPr b="0"/>
          </a:p>
        </p:txBody>
      </p:sp>
      <p:sp>
        <p:nvSpPr>
          <p:cNvPr id="186" name="Google Shape;186;p8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pic>
        <p:nvPicPr>
          <p:cNvPr id="187" name="Google Shape;187;p8" title="IMG_819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4775" y="770667"/>
            <a:ext cx="3279625" cy="4372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8"/>
          <p:cNvPicPr preferRelativeResize="0"/>
          <p:nvPr/>
        </p:nvPicPr>
        <p:blipFill rotWithShape="1">
          <a:blip r:embed="rId4">
            <a:alphaModFix/>
          </a:blip>
          <a:srcRect b="13962" l="11812" r="8155" t="13658"/>
          <a:stretch/>
        </p:blipFill>
        <p:spPr>
          <a:xfrm>
            <a:off x="1369575" y="2474250"/>
            <a:ext cx="3936850" cy="266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b1ac65f8f7_0_0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</p:txBody>
      </p:sp>
      <p:sp>
        <p:nvSpPr>
          <p:cNvPr id="194" name="Google Shape;194;g3b1ac65f8f7_0_0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sp>
        <p:nvSpPr>
          <p:cNvPr id="195" name="Google Shape;195;g3b1ac65f8f7_0_0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pic>
        <p:nvPicPr>
          <p:cNvPr id="196" name="Google Shape;196;g3b1ac65f8f7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00" y="106850"/>
            <a:ext cx="4230600" cy="565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b1ac65f8f7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1400" y="0"/>
            <a:ext cx="3736676" cy="4991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b1ac65f8f7_0_21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6. B - Zábavné odpoledne pro děti</a:t>
            </a:r>
            <a:endParaRPr/>
          </a:p>
        </p:txBody>
      </p:sp>
      <p:sp>
        <p:nvSpPr>
          <p:cNvPr id="203" name="Google Shape;203;g3b1ac65f8f7_0_21"/>
          <p:cNvSpPr txBox="1"/>
          <p:nvPr>
            <p:ph idx="1" type="subTitle"/>
          </p:nvPr>
        </p:nvSpPr>
        <p:spPr>
          <a:xfrm>
            <a:off x="473800" y="1295675"/>
            <a:ext cx="4857000" cy="22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cs" sz="2500"/>
              <a:t>soutěže a vyrábění pro 1. třídu </a:t>
            </a:r>
            <a:endParaRPr b="0" sz="2500"/>
          </a:p>
        </p:txBody>
      </p:sp>
      <p:pic>
        <p:nvPicPr>
          <p:cNvPr id="204" name="Google Shape;204;g3b1ac65f8f7_0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5300" y="1817125"/>
            <a:ext cx="5769399" cy="324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g3b117b2edde_0_13"/>
          <p:cNvPicPr preferRelativeResize="0"/>
          <p:nvPr/>
        </p:nvPicPr>
        <p:blipFill rotWithShape="1">
          <a:blip r:embed="rId3">
            <a:alphaModFix/>
          </a:blip>
          <a:srcRect b="0" l="0" r="0" t="22600"/>
          <a:stretch/>
        </p:blipFill>
        <p:spPr>
          <a:xfrm>
            <a:off x="5714300" y="-112950"/>
            <a:ext cx="3633825" cy="499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g3b117b2edde_0_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68750" y="0"/>
            <a:ext cx="3103250" cy="55168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b117b2edde_0_43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7. A - krmení zvířátek</a:t>
            </a:r>
            <a:endParaRPr/>
          </a:p>
        </p:txBody>
      </p:sp>
      <p:sp>
        <p:nvSpPr>
          <p:cNvPr id="216" name="Google Shape;216;g3b117b2edde_0_43"/>
          <p:cNvSpPr txBox="1"/>
          <p:nvPr>
            <p:ph idx="1" type="subTitle"/>
          </p:nvPr>
        </p:nvSpPr>
        <p:spPr>
          <a:xfrm>
            <a:off x="473800" y="1295675"/>
            <a:ext cx="2712300" cy="252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300"/>
              <a:t>přinesli jsme zvířátkům ovoce    a zeleninu</a:t>
            </a:r>
            <a:endParaRPr b="0" sz="2300"/>
          </a:p>
        </p:txBody>
      </p:sp>
      <p:pic>
        <p:nvPicPr>
          <p:cNvPr id="217" name="Google Shape;217;g3b117b2edde_0_43" title="IMG2025121508573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7875" y="1164638"/>
            <a:ext cx="2077275" cy="3692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g3b117b2edde_0_43" title="IMG20251215085100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8400" y="1164650"/>
            <a:ext cx="2077275" cy="36929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b185c638f3_0_28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3b185c638f3_0_28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g3b185c638f3_0_28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6" name="Google Shape;226;g3b185c638f3_0_28" title="IMG2025121508592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39000" y="340275"/>
            <a:ext cx="7753277" cy="436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3b117b2edde_0_37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7. B - štěstí</a:t>
            </a:r>
            <a:endParaRPr/>
          </a:p>
        </p:txBody>
      </p:sp>
      <p:sp>
        <p:nvSpPr>
          <p:cNvPr id="232" name="Google Shape;232;g3b117b2edde_0_37"/>
          <p:cNvSpPr txBox="1"/>
          <p:nvPr>
            <p:ph idx="1" type="subTitle"/>
          </p:nvPr>
        </p:nvSpPr>
        <p:spPr>
          <a:xfrm>
            <a:off x="473800" y="1295675"/>
            <a:ext cx="3102000" cy="25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700"/>
              <a:t>přáníčka a bonbony pro 9. třídu, aby se jim dařilo u přijímaček</a:t>
            </a:r>
            <a:endParaRPr b="0" sz="2700"/>
          </a:p>
        </p:txBody>
      </p:sp>
      <p:pic>
        <p:nvPicPr>
          <p:cNvPr id="233" name="Google Shape;233;g3b117b2edde_0_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0450" y="0"/>
            <a:ext cx="3736694" cy="4991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b1ac65f8f7_0_30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g3b1ac65f8f7_0_30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g3b1ac65f8f7_0_30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1" name="Google Shape;241;g3b1ac65f8f7_0_30"/>
          <p:cNvPicPr preferRelativeResize="0"/>
          <p:nvPr/>
        </p:nvPicPr>
        <p:blipFill rotWithShape="1">
          <a:blip r:embed="rId3">
            <a:alphaModFix/>
          </a:blip>
          <a:srcRect b="0" l="0" r="0" t="25991"/>
          <a:stretch/>
        </p:blipFill>
        <p:spPr>
          <a:xfrm>
            <a:off x="231575" y="471186"/>
            <a:ext cx="9143999" cy="3803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b117b2edde_0_31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8. A - návštěva DPS</a:t>
            </a:r>
            <a:endParaRPr/>
          </a:p>
        </p:txBody>
      </p:sp>
      <p:sp>
        <p:nvSpPr>
          <p:cNvPr id="247" name="Google Shape;247;g3b117b2edde_0_31"/>
          <p:cNvSpPr txBox="1"/>
          <p:nvPr>
            <p:ph idx="1" type="subTitle"/>
          </p:nvPr>
        </p:nvSpPr>
        <p:spPr>
          <a:xfrm>
            <a:off x="473800" y="1295675"/>
            <a:ext cx="2315700" cy="16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b="0" lang="cs" sz="2400"/>
              <a:t>návštěva, cvičení a povídání</a:t>
            </a:r>
            <a:endParaRPr b="0" sz="2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sp>
        <p:nvSpPr>
          <p:cNvPr id="248" name="Google Shape;248;g3b117b2edde_0_31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cs"/>
              <a:t>   </a:t>
            </a:r>
            <a:endParaRPr/>
          </a:p>
        </p:txBody>
      </p:sp>
      <p:pic>
        <p:nvPicPr>
          <p:cNvPr id="249" name="Google Shape;249;g3b117b2edde_0_31" title="1000020205.png"/>
          <p:cNvPicPr preferRelativeResize="0"/>
          <p:nvPr/>
        </p:nvPicPr>
        <p:blipFill rotWithShape="1">
          <a:blip r:embed="rId3">
            <a:alphaModFix/>
          </a:blip>
          <a:srcRect b="30569" l="0" r="0" t="35781"/>
          <a:stretch/>
        </p:blipFill>
        <p:spPr>
          <a:xfrm>
            <a:off x="2398975" y="1950425"/>
            <a:ext cx="3667776" cy="2741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b117b2edde_0_31" title="1000020211.png"/>
          <p:cNvPicPr preferRelativeResize="0"/>
          <p:nvPr/>
        </p:nvPicPr>
        <p:blipFill rotWithShape="1">
          <a:blip r:embed="rId4">
            <a:alphaModFix/>
          </a:blip>
          <a:srcRect b="17790" l="0" r="0" t="22968"/>
          <a:stretch/>
        </p:blipFill>
        <p:spPr>
          <a:xfrm>
            <a:off x="6273775" y="1644725"/>
            <a:ext cx="2315601" cy="3047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b14840506a_0_4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</p:txBody>
      </p:sp>
      <p:sp>
        <p:nvSpPr>
          <p:cNvPr id="256" name="Google Shape;256;g3b14840506a_0_4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sp>
        <p:nvSpPr>
          <p:cNvPr id="257" name="Google Shape;257;g3b14840506a_0_4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pic>
        <p:nvPicPr>
          <p:cNvPr id="258" name="Google Shape;258;g3b14840506a_0_4" title="1000020208.png"/>
          <p:cNvPicPr preferRelativeResize="0"/>
          <p:nvPr/>
        </p:nvPicPr>
        <p:blipFill rotWithShape="1">
          <a:blip r:embed="rId3">
            <a:alphaModFix/>
          </a:blip>
          <a:srcRect b="30569" l="0" r="0" t="35529"/>
          <a:stretch/>
        </p:blipFill>
        <p:spPr>
          <a:xfrm>
            <a:off x="4685854" y="1388863"/>
            <a:ext cx="4308545" cy="3244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g3b14840506a_0_4" title="1000020206.png"/>
          <p:cNvPicPr preferRelativeResize="0"/>
          <p:nvPr/>
        </p:nvPicPr>
        <p:blipFill rotWithShape="1">
          <a:blip r:embed="rId4">
            <a:alphaModFix/>
          </a:blip>
          <a:srcRect b="30480" l="0" r="0" t="37054"/>
          <a:stretch/>
        </p:blipFill>
        <p:spPr>
          <a:xfrm>
            <a:off x="412368" y="384143"/>
            <a:ext cx="4168081" cy="3005701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g3b14840506a_0_4"/>
          <p:cNvSpPr txBox="1"/>
          <p:nvPr>
            <p:ph idx="1" type="subTitle"/>
          </p:nvPr>
        </p:nvSpPr>
        <p:spPr>
          <a:xfrm>
            <a:off x="1592775" y="3533725"/>
            <a:ext cx="2523300" cy="12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rPr lang="cs"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‘’Všichni jsme si to moc užili a všechny paní byly moc příjemné. Byly jsme rádi za to že jsme zjistili jejich skvělé zážitky ze života.’’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b117b2edde_0_25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8. B - shledání</a:t>
            </a:r>
            <a:endParaRPr/>
          </a:p>
        </p:txBody>
      </p:sp>
      <p:sp>
        <p:nvSpPr>
          <p:cNvPr id="266" name="Google Shape;266;g3b117b2edde_0_25"/>
          <p:cNvSpPr txBox="1"/>
          <p:nvPr>
            <p:ph idx="1" type="subTitle"/>
          </p:nvPr>
        </p:nvSpPr>
        <p:spPr>
          <a:xfrm>
            <a:off x="473800" y="1295675"/>
            <a:ext cx="2833800" cy="172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/>
              <a:t>pozvali jsme naši bývalou paní asistentku Němcovou na besídku</a:t>
            </a:r>
            <a:endParaRPr b="0"/>
          </a:p>
        </p:txBody>
      </p:sp>
      <p:sp>
        <p:nvSpPr>
          <p:cNvPr id="267" name="Google Shape;267;g3b117b2edde_0_25"/>
          <p:cNvSpPr txBox="1"/>
          <p:nvPr>
            <p:ph idx="2" type="subTitle"/>
          </p:nvPr>
        </p:nvSpPr>
        <p:spPr>
          <a:xfrm>
            <a:off x="473800" y="34076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1" lang="cs">
                <a:solidFill>
                  <a:srgbClr val="E7354D"/>
                </a:solidFill>
              </a:rPr>
              <a:t>uskuteční se dnes</a:t>
            </a:r>
            <a:endParaRPr b="1">
              <a:solidFill>
                <a:srgbClr val="E7354D"/>
              </a:solidFill>
            </a:endParaRPr>
          </a:p>
        </p:txBody>
      </p:sp>
      <p:pic>
        <p:nvPicPr>
          <p:cNvPr id="268" name="Google Shape;268;g3b117b2edde_0_25"/>
          <p:cNvPicPr preferRelativeResize="0"/>
          <p:nvPr/>
        </p:nvPicPr>
        <p:blipFill rotWithShape="1">
          <a:blip r:embed="rId3">
            <a:alphaModFix/>
          </a:blip>
          <a:srcRect b="0" l="20578" r="0" t="0"/>
          <a:stretch/>
        </p:blipFill>
        <p:spPr>
          <a:xfrm>
            <a:off x="5118425" y="555600"/>
            <a:ext cx="1268200" cy="212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3b117b2edde_0_25"/>
          <p:cNvPicPr preferRelativeResize="0"/>
          <p:nvPr/>
        </p:nvPicPr>
        <p:blipFill rotWithShape="1">
          <a:blip r:embed="rId4">
            <a:alphaModFix/>
          </a:blip>
          <a:srcRect b="15893" l="0" r="0" t="40103"/>
          <a:stretch/>
        </p:blipFill>
        <p:spPr>
          <a:xfrm>
            <a:off x="4663375" y="3029825"/>
            <a:ext cx="3123625" cy="172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b117b2edde_0_19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8. C - dětské radovánky</a:t>
            </a:r>
            <a:endParaRPr/>
          </a:p>
        </p:txBody>
      </p:sp>
      <p:sp>
        <p:nvSpPr>
          <p:cNvPr id="275" name="Google Shape;275;g3b117b2edde_0_19"/>
          <p:cNvSpPr txBox="1"/>
          <p:nvPr>
            <p:ph idx="1" type="subTitle"/>
          </p:nvPr>
        </p:nvSpPr>
        <p:spPr>
          <a:xfrm>
            <a:off x="473800" y="1295675"/>
            <a:ext cx="3918600" cy="28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500"/>
              <a:t>navštěva dětí ve školce</a:t>
            </a:r>
            <a:endParaRPr b="0" sz="25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500"/>
              <a:t> </a:t>
            </a:r>
            <a:endParaRPr b="0" sz="25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500"/>
              <a:t>vyráběli jsme perníkové chaloupky a vánoční přání</a:t>
            </a:r>
            <a:endParaRPr b="0" sz="25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sz="25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500"/>
              <a:t>hráli jsme hry </a:t>
            </a:r>
            <a:endParaRPr b="0" sz="2500"/>
          </a:p>
        </p:txBody>
      </p:sp>
      <p:pic>
        <p:nvPicPr>
          <p:cNvPr id="276" name="Google Shape;276;g3b117b2edde_0_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0525" y="774375"/>
            <a:ext cx="3321175" cy="4436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b1ac65f8f7_0_38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g3b1ac65f8f7_0_38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g3b1ac65f8f7_0_38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84" name="Google Shape;284;g3b1ac65f8f7_0_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56150" y="118225"/>
            <a:ext cx="6544929" cy="490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3b1ac65f8f7_0_46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g3b1ac65f8f7_0_46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g3b1ac65f8f7_0_46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92" name="Google Shape;292;g3b1ac65f8f7_0_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" y="-68024"/>
            <a:ext cx="5285075" cy="396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g3b1ac65f8f7_0_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14372" y="-68025"/>
            <a:ext cx="3629624" cy="4848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b117b2edde_0_1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9. A - pečení perníčků pro DPS</a:t>
            </a:r>
            <a:endParaRPr/>
          </a:p>
        </p:txBody>
      </p:sp>
      <p:sp>
        <p:nvSpPr>
          <p:cNvPr id="299" name="Google Shape;299;g3b117b2edde_0_1"/>
          <p:cNvSpPr txBox="1"/>
          <p:nvPr>
            <p:ph idx="1" type="subTitle"/>
          </p:nvPr>
        </p:nvSpPr>
        <p:spPr>
          <a:xfrm>
            <a:off x="473800" y="1225950"/>
            <a:ext cx="3382200" cy="29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400"/>
              <a:t>upekli jsme perníčky, nazdobili je a přinesli do DPS</a:t>
            </a:r>
            <a:endParaRPr b="0" sz="2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b="0" sz="2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b="0" lang="cs" sz="2400"/>
              <a:t>hráli jsme hry</a:t>
            </a:r>
            <a:endParaRPr b="0" sz="2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pic>
        <p:nvPicPr>
          <p:cNvPr id="300" name="Google Shape;300;g3b117b2edde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2875" y="1353975"/>
            <a:ext cx="5147800" cy="3859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b1ac65f8f7_0_56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g3b1ac65f8f7_0_56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g3b1ac65f8f7_0_56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08" name="Google Shape;308;g3b1ac65f8f7_0_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3350" y="111000"/>
            <a:ext cx="3808701" cy="5087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g3b1ac65f8f7_0_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34450" y="728050"/>
            <a:ext cx="3191601" cy="426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3b117b2edde_0_7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cs"/>
              <a:t>9. B - překvapení pro paní učitelku</a:t>
            </a:r>
            <a:endParaRPr/>
          </a:p>
        </p:txBody>
      </p:sp>
      <p:sp>
        <p:nvSpPr>
          <p:cNvPr id="315" name="Google Shape;315;g3b117b2edde_0_7"/>
          <p:cNvSpPr txBox="1"/>
          <p:nvPr>
            <p:ph idx="2" type="subTitle"/>
          </p:nvPr>
        </p:nvSpPr>
        <p:spPr>
          <a:xfrm>
            <a:off x="473800" y="1499800"/>
            <a:ext cx="3735600" cy="29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cs" sz="2500"/>
              <a:t>dárkový balíček pro paní učitelku Jaroňovou jako poděkování za přípravu na přijímačky</a:t>
            </a:r>
            <a:endParaRPr sz="2500"/>
          </a:p>
        </p:txBody>
      </p:sp>
      <p:pic>
        <p:nvPicPr>
          <p:cNvPr id="316" name="Google Shape;316;g3b117b2edde_0_7" title="8B4CEE62-4952-4391-9996-F20F3740457C.jpeg"/>
          <p:cNvPicPr preferRelativeResize="0"/>
          <p:nvPr/>
        </p:nvPicPr>
        <p:blipFill rotWithShape="1">
          <a:blip r:embed="rId3">
            <a:alphaModFix/>
          </a:blip>
          <a:srcRect b="0" l="0" r="0" t="16652"/>
          <a:stretch/>
        </p:blipFill>
        <p:spPr>
          <a:xfrm>
            <a:off x="4717800" y="1225950"/>
            <a:ext cx="3611351" cy="401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3b185c638f3_0_15"/>
          <p:cNvSpPr txBox="1"/>
          <p:nvPr>
            <p:ph type="title"/>
          </p:nvPr>
        </p:nvSpPr>
        <p:spPr>
          <a:xfrm>
            <a:off x="473800" y="3841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g3b185c638f3_0_15"/>
          <p:cNvSpPr txBox="1"/>
          <p:nvPr>
            <p:ph idx="1" type="subTitle"/>
          </p:nvPr>
        </p:nvSpPr>
        <p:spPr>
          <a:xfrm>
            <a:off x="473800" y="12956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g3b185c638f3_0_15"/>
          <p:cNvSpPr txBox="1"/>
          <p:nvPr>
            <p:ph idx="2" type="subTitle"/>
          </p:nvPr>
        </p:nvSpPr>
        <p:spPr>
          <a:xfrm>
            <a:off x="473800" y="23935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24" name="Google Shape;324;g3b185c638f3_0_15" title="F6D81D41-BE82-499E-9DA6-801A50CA9773.jpeg"/>
          <p:cNvPicPr preferRelativeResize="0"/>
          <p:nvPr/>
        </p:nvPicPr>
        <p:blipFill rotWithShape="1">
          <a:blip r:embed="rId3">
            <a:alphaModFix/>
          </a:blip>
          <a:srcRect b="0" l="0" r="0" t="8138"/>
          <a:stretch/>
        </p:blipFill>
        <p:spPr>
          <a:xfrm>
            <a:off x="407138" y="217100"/>
            <a:ext cx="3857626" cy="472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g3b185c638f3_0_15" title="43223BEC-49A0-4847-951A-5E291A2A4053.jpeg"/>
          <p:cNvPicPr preferRelativeResize="0"/>
          <p:nvPr/>
        </p:nvPicPr>
        <p:blipFill rotWithShape="1">
          <a:blip r:embed="rId4">
            <a:alphaModFix/>
          </a:blip>
          <a:srcRect b="0" l="0" r="0" t="19172"/>
          <a:stretch/>
        </p:blipFill>
        <p:spPr>
          <a:xfrm>
            <a:off x="5136775" y="277075"/>
            <a:ext cx="4328525" cy="4664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b1a801538d_0_0"/>
          <p:cNvSpPr txBox="1"/>
          <p:nvPr>
            <p:ph type="title"/>
          </p:nvPr>
        </p:nvSpPr>
        <p:spPr>
          <a:xfrm>
            <a:off x="473800" y="1107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 sz="3400"/>
              <a:t>Milí žáci,</a:t>
            </a:r>
            <a:r>
              <a:rPr lang="cs"/>
              <a:t> </a:t>
            </a:r>
            <a:endParaRPr/>
          </a:p>
        </p:txBody>
      </p:sp>
      <p:sp>
        <p:nvSpPr>
          <p:cNvPr id="331" name="Google Shape;331;g3b1a801538d_0_0"/>
          <p:cNvSpPr txBox="1"/>
          <p:nvPr>
            <p:ph idx="1" type="subTitle"/>
          </p:nvPr>
        </p:nvSpPr>
        <p:spPr>
          <a:xfrm>
            <a:off x="477150" y="952550"/>
            <a:ext cx="8189700" cy="393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cs"/>
              <a:t>jsme na Vás pyšní, protože </a:t>
            </a:r>
            <a:r>
              <a:rPr b="0" lang="cs"/>
              <a:t>jste </a:t>
            </a:r>
            <a:r>
              <a:rPr b="0" lang="cs"/>
              <a:t>: </a:t>
            </a:r>
            <a:endParaRPr b="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/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b="0" lang="cs"/>
              <a:t>se</a:t>
            </a:r>
            <a:r>
              <a:rPr b="0" lang="cs">
                <a:highlight>
                  <a:schemeClr val="lt1"/>
                </a:highlight>
              </a:rPr>
              <a:t> zajímali o své okolí</a:t>
            </a:r>
            <a:endParaRPr b="0">
              <a:highlight>
                <a:schemeClr val="lt1"/>
              </a:highlight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b="0" lang="cs"/>
              <a:t>vymysleli tolik různorodých </a:t>
            </a:r>
            <a:br>
              <a:rPr b="0" lang="cs"/>
            </a:br>
            <a:r>
              <a:rPr b="0" lang="cs"/>
              <a:t>nápadů pomoci a šíření dobra</a:t>
            </a:r>
            <a:endParaRPr b="0"/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b="0" lang="cs"/>
              <a:t>spolupracovali</a:t>
            </a:r>
            <a:endParaRPr b="0"/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b="0" lang="cs"/>
              <a:t>byli kreativní</a:t>
            </a:r>
            <a:endParaRPr b="0"/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b="0" lang="cs"/>
              <a:t>(snad) zjistili, že </a:t>
            </a:r>
            <a:r>
              <a:rPr lang="cs">
                <a:solidFill>
                  <a:srgbClr val="E7354D"/>
                </a:solidFill>
              </a:rPr>
              <a:t>i malý dobrý skutek potěší okolí</a:t>
            </a:r>
            <a:endParaRPr>
              <a:solidFill>
                <a:srgbClr val="E7354D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cs"/>
              <a:t>										</a:t>
            </a:r>
            <a:endParaRPr b="0"/>
          </a:p>
          <a:p>
            <a:pPr indent="457200" lvl="0" marL="3657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cs"/>
              <a:t>Váš pedagogický sbor :-)</a:t>
            </a:r>
            <a:endParaRPr b="0"/>
          </a:p>
        </p:txBody>
      </p:sp>
      <p:pic>
        <p:nvPicPr>
          <p:cNvPr id="332" name="Google Shape;332;g3b1a801538d_0_0" title="ChatGPT Image 20. 10. 2025 11_38_4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0500" y="555375"/>
            <a:ext cx="3406376" cy="227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2"/>
          <p:cNvSpPr txBox="1"/>
          <p:nvPr>
            <p:ph type="title"/>
          </p:nvPr>
        </p:nvSpPr>
        <p:spPr>
          <a:xfrm>
            <a:off x="253475" y="1112375"/>
            <a:ext cx="3736500" cy="2515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33788"/>
              <a:buNone/>
            </a:pPr>
            <a:r>
              <a:rPr lang="cs" sz="3255"/>
              <a:t>Jste skvělí, děkujeme Vám,        a pokračujte na této vlně i nadále</a:t>
            </a:r>
            <a:r>
              <a:rPr b="0" lang="cs" sz="3255"/>
              <a:t>.</a:t>
            </a:r>
            <a:endParaRPr b="0"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338" name="Google Shape;33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9750" y="3393244"/>
            <a:ext cx="2104424" cy="3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9700" y="870525"/>
            <a:ext cx="3291425" cy="329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3b14840506a_0_87"/>
          <p:cNvSpPr txBox="1"/>
          <p:nvPr>
            <p:ph type="ctrTitle"/>
          </p:nvPr>
        </p:nvSpPr>
        <p:spPr>
          <a:xfrm>
            <a:off x="393583" y="2556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cs"/>
              <a:t>děkujeme za pozornost</a:t>
            </a:r>
            <a:endParaRPr/>
          </a:p>
        </p:txBody>
      </p:sp>
      <p:pic>
        <p:nvPicPr>
          <p:cNvPr id="345" name="Google Shape;345;g3b14840506a_0_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74875" y="1507575"/>
            <a:ext cx="3143250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