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4210459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52d090cc5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52d090cc5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52d090cc58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52d090cc58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52d090cc58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52d090cc58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7dd504dc4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7dd504dc4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cd744a1ae1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cd744a1ae1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52d090cc5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52d090cc5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152d090cc58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152d090cc58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7d68753da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7d68753da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52d090cc58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52d090cc58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52d090cc58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152d090cc58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7dd504dc42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7dd504dc42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7dd504dc42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7dd504dc42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7dd504dc42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7dd504dc42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52d090cc58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52d090cc58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52d090cc58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52d090cc58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e70e7376b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e70e7376b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profile.php?id=100086304166523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953" y="0"/>
            <a:ext cx="761809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Rada rodičů při ZŠ Česká Ves, z.s.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457200" lvl="0" indent="-38251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jsme spolek rodičů, který úzce spolupracuje se školou a obcí 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251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podílíme se na financování odměn pro děti, dopravy 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 soutěže a kulturní podujetí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251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organizujeme akce a tvořivé dílny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251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máme  16 členů, 8 aktivních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09000" y="140087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Finance - příjmy 2022/23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solidFill>
                <a:schemeClr val="dk1"/>
              </a:solidFill>
            </a:endParaRPr>
          </a:p>
          <a:p>
            <a:pPr marL="457200" lvl="0" indent="-3683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příspěvky rodičů 	</a:t>
            </a:r>
            <a:r>
              <a:rPr lang="cs" sz="2200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98 100 Kč</a:t>
            </a:r>
            <a:endParaRPr sz="2200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8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výdělek RR 		41 000 Kč</a:t>
            </a:r>
            <a:endParaRPr sz="2200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8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cs" sz="2200" b="1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celkem	</a:t>
            </a:r>
            <a:r>
              <a:rPr lang="cs" sz="2200" b="1" dirty="0">
                <a:solidFill>
                  <a:schemeClr val="dk1"/>
                </a:solidFill>
                <a:highlight>
                  <a:schemeClr val="lt1"/>
                </a:highlight>
                <a:ea typeface="Calibri"/>
              </a:rPr>
              <a:t>        </a:t>
            </a:r>
            <a:r>
              <a:rPr lang="cs" sz="2200" b="1" dirty="0">
                <a:solidFill>
                  <a:schemeClr val="dk1"/>
                </a:solidFill>
                <a:highlight>
                  <a:schemeClr val="lt1"/>
                </a:highlight>
              </a:rPr>
              <a:t>139 100 Kč	</a:t>
            </a:r>
            <a:r>
              <a:rPr lang="cs" sz="2200" b="1" dirty="0">
                <a:solidFill>
                  <a:schemeClr val="dk1"/>
                </a:solidFill>
              </a:rPr>
              <a:t>							</a:t>
            </a:r>
            <a:endParaRPr sz="2200" b="1" dirty="0">
              <a:solidFill>
                <a:schemeClr val="dk1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0775" y="284950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Finance - dotace obce Česká Ves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9144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</a:endParaRPr>
          </a:p>
          <a:p>
            <a:pPr marL="457200" lvl="0" indent="-3683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 b="1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suma 17 000 Kč</a:t>
            </a:r>
            <a:endParaRPr sz="2200" b="1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100% použito na materiál, přípravu a odměny na akcích pro děti	 (Mikuláš, Vánoční a Velikonoční dílny, Den dětí, Dýňová slavnost, Pohádkový les, Pálení čarodějnic, Masopust…)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Finance - dotace společnosti 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Řetězárna a.s. 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9144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</a:endParaRPr>
          </a:p>
          <a:p>
            <a:pPr marL="457200" lvl="0" indent="-3683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 b="1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suma 5 000 Kč</a:t>
            </a:r>
            <a:endParaRPr sz="2200" b="1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100% použito na materiál, přípravu a odměny na akcích pro děti	 (Mikuláš, Vánoční a Velikonoční dílny, Den dětí, Dýňová slavnost, Pohádkový les, Pálení čarodějnic, Masopust …)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Finance - dotace 2023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9144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3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Děkujeme obci Česká Ves  a společnosti Řetězárna a.s. za podporu </a:t>
            </a:r>
            <a:endParaRPr sz="3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" sz="3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při celoroční činnosti.</a:t>
            </a:r>
            <a:endParaRPr sz="4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7275" y="2837600"/>
            <a:ext cx="3098748" cy="2092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Finance - výdaje 2022/23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solidFill>
                <a:schemeClr val="dk1"/>
              </a:solidFill>
            </a:endParaRPr>
          </a:p>
          <a:p>
            <a:pPr marL="457200" lvl="0" indent="-366041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3935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doprava (soutěže,kultura,akce) 		24 000 Kč</a:t>
            </a:r>
            <a:endParaRPr sz="3935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604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3935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odměny pro třídy na konci šk.roku 		47 000Kč</a:t>
            </a:r>
            <a:endParaRPr sz="3935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604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3935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Mikulášské balíčky 				17 000 Kč</a:t>
            </a:r>
            <a:endParaRPr sz="3935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604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3935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odměny na školní akce, soutěže, vstupenky  	25 000 Kč</a:t>
            </a:r>
            <a:endParaRPr sz="3935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604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3935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jiné						17 000 Kč</a:t>
            </a:r>
            <a:endParaRPr sz="3935" dirty="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337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6232"/>
              <a:buChar char="-"/>
            </a:pPr>
            <a:r>
              <a:rPr lang="cs" sz="3935" b="1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celkem	             		  	            131 000 Kč</a:t>
            </a:r>
            <a:r>
              <a:rPr lang="cs" sz="3000" b="1" dirty="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cs" sz="3000" dirty="0">
                <a:solidFill>
                  <a:schemeClr val="dk1"/>
                </a:solidFill>
                <a:highlight>
                  <a:schemeClr val="lt1"/>
                </a:highlight>
              </a:rPr>
              <a:t>	</a:t>
            </a:r>
            <a:r>
              <a:rPr lang="cs" sz="3000" dirty="0">
                <a:solidFill>
                  <a:schemeClr val="dk1"/>
                </a:solidFill>
              </a:rPr>
              <a:t>								</a:t>
            </a:r>
            <a:endParaRPr sz="3000" dirty="0">
              <a:solidFill>
                <a:schemeClr val="dk1"/>
              </a:solidFill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cs" sz="3620" b="1">
                <a:latin typeface="Calibri"/>
                <a:ea typeface="Calibri"/>
                <a:cs typeface="Calibri"/>
                <a:sym typeface="Calibri"/>
              </a:rPr>
              <a:t>Školní rok 2023/24</a:t>
            </a:r>
            <a:endParaRPr sz="362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Příspěvek 300 Kč / dítě bude stržen z e-pokladny koncem října 2023.</a:t>
            </a:r>
            <a:endParaRPr sz="22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cs" sz="222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Srdečně př</a:t>
            </a:r>
            <a:r>
              <a:rPr lang="cs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ivítáme nové členy z řad rodičů.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cs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				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04375" y="270700"/>
            <a:ext cx="3013426" cy="203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Co jsme pro Vás připravili v tomto školním roce?</a:t>
            </a:r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16.9. 2023 - Honba za pirátským pokladem (pořádá Rada Rodičů)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20.10. 2023 - Dýňová slavnost (2. ročník - pořádá Rada Rodičů)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5.12.2023 - Českoveský Mikuláš ( pořádá obec Česká Ves ve spolupráci s RR)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15.12.2023 - Vánoční dílničky (pořádá Rada Rodičů)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Další akce prosím sledujte na našem Facebooku </a:t>
            </a:r>
            <a:r>
              <a:rPr lang="cs" sz="21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Rady Rodičů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62643"/>
            <a:ext cx="9144001" cy="4218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84675" y="138917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407375"/>
            <a:ext cx="6959424" cy="4514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451599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451599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959423" cy="45507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2400">
                <a:solidFill>
                  <a:srgbClr val="FF388C"/>
                </a:solidFill>
              </a:rPr>
              <a:t></a:t>
            </a:r>
            <a:r>
              <a:rPr lang="cs" sz="3000">
                <a:solidFill>
                  <a:srgbClr val="FFFFFF"/>
                </a:solidFill>
              </a:rPr>
              <a:t>Uvítáme každého nového rodiče, který by nám chtěl pomáhat.</a:t>
            </a:r>
            <a:endParaRPr sz="3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2400">
                <a:solidFill>
                  <a:srgbClr val="FF388C"/>
                </a:solidFill>
              </a:rPr>
              <a:t></a:t>
            </a:r>
            <a:endParaRPr sz="2400">
              <a:solidFill>
                <a:srgbClr val="FF388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cs" sz="3000">
                <a:solidFill>
                  <a:srgbClr val="FFFFFF"/>
                </a:solidFill>
              </a:rPr>
              <a:t>	Přejeme dětem, rodičům a učitelům krásný a klidný školní rok</a:t>
            </a:r>
            <a:endParaRPr/>
          </a:p>
        </p:txBody>
      </p:sp>
      <p:pic>
        <p:nvPicPr>
          <p:cNvPr id="146" name="Google Shape;14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62643"/>
            <a:ext cx="9144001" cy="4218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3725" y="3683475"/>
            <a:ext cx="2014726" cy="1360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4287" y="0"/>
            <a:ext cx="727542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/>
              <a:t>Přidejte se k nám, rodiče - děláme to pro naše děti :-)</a:t>
            </a:r>
            <a:endParaRPr b="1"/>
          </a:p>
        </p:txBody>
      </p:sp>
      <p:sp>
        <p:nvSpPr>
          <p:cNvPr id="158" name="Google Shape;158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dirty="0"/>
              <a:t>Další termín schůzky Rady Rodičů je</a:t>
            </a:r>
            <a:endParaRPr dirty="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2500" b="1" dirty="0"/>
              <a:t>5.10.2023 v P</a:t>
            </a:r>
            <a:r>
              <a:rPr lang="cs-CZ" sz="2500" b="1" dirty="0"/>
              <a:t>U</a:t>
            </a:r>
            <a:r>
              <a:rPr lang="cs" sz="2500" b="1" dirty="0"/>
              <a:t>2 </a:t>
            </a:r>
            <a:endParaRPr sz="2500" b="1" dirty="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dirty="0"/>
              <a:t>- po našem v “šopě”, to je ta menší budova v areálu školy.</a:t>
            </a:r>
            <a:endParaRPr dirty="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dirty="0"/>
              <a:t>Budeme řešit nadcházející akce pro děti. Můžete se přijít podívat. Není třeba se účastnit každé akce, i občasná výpomoc je velká pomoc.</a:t>
            </a:r>
            <a:endParaRPr dirty="0"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" dirty="0"/>
              <a:t>Děkujeme</a:t>
            </a:r>
            <a:endParaRPr dirty="0"/>
          </a:p>
        </p:txBody>
      </p:sp>
      <p:pic>
        <p:nvPicPr>
          <p:cNvPr id="159" name="Google Shape;15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81137" y="3819775"/>
            <a:ext cx="1781724" cy="1202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472</Words>
  <Application>Microsoft Office PowerPoint</Application>
  <PresentationFormat>Předvádění na obrazovce (16:9)</PresentationFormat>
  <Paragraphs>56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Calibri</vt:lpstr>
      <vt:lpstr>Simple Light</vt:lpstr>
      <vt:lpstr>Prezentace aplikace PowerPoint</vt:lpstr>
      <vt:lpstr>Rada rodičů při ZŠ Česká Ves, z.s.</vt:lpstr>
      <vt:lpstr>Finance - příjmy 2022/23</vt:lpstr>
      <vt:lpstr>Finance - dotace obce Česká Ves</vt:lpstr>
      <vt:lpstr>Finance - dotace společnosti  Řetězárna a.s. </vt:lpstr>
      <vt:lpstr>Finance - dotace 2023</vt:lpstr>
      <vt:lpstr>Finance - výdaje 2022/23</vt:lpstr>
      <vt:lpstr>Školní rok 2023/24</vt:lpstr>
      <vt:lpstr>Co jsme pro Vás připravili v tomto školním roce?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Přidejte se k nám, rodiče - děláme to pro naše děti :-)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Lucie Týmová</cp:lastModifiedBy>
  <cp:revision>3</cp:revision>
  <dcterms:modified xsi:type="dcterms:W3CDTF">2023-09-13T13:27:12Z</dcterms:modified>
</cp:coreProperties>
</file>